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7" r:id="rId2"/>
    <p:sldId id="264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75" d="100"/>
          <a:sy n="75" d="100"/>
        </p:scale>
        <p:origin x="33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1/25/2019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1/25/2019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1/25/2019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1/25/2019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1/25/2019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1/25/2019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1/25/2019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1/25/2019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6430962"/>
          </a:xfrm>
        </p:spPr>
        <p:txBody>
          <a:bodyPr>
            <a:normAutofit/>
          </a:bodyPr>
          <a:lstStyle/>
          <a:p>
            <a:r>
              <a:rPr lang="ru-RU" smtClean="0">
                <a:latin typeface="Arial" pitchFamily="34" charset="0"/>
                <a:cs typeface="Arial" pitchFamily="34" charset="0"/>
              </a:rPr>
              <a:t>         Презентация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на тему</a:t>
            </a:r>
            <a:r>
              <a:rPr lang="ru-RU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smtClean="0">
                <a:latin typeface="Arial" pitchFamily="34" charset="0"/>
                <a:cs typeface="Arial" pitchFamily="34" charset="0"/>
              </a:rPr>
              <a:t/>
            </a:r>
            <a:br>
              <a:rPr lang="ru-RU" smtClean="0">
                <a:latin typeface="Arial" pitchFamily="34" charset="0"/>
                <a:cs typeface="Arial" pitchFamily="34" charset="0"/>
              </a:rPr>
            </a:br>
            <a:r>
              <a:rPr lang="ru-RU">
                <a:latin typeface="Arial" pitchFamily="34" charset="0"/>
                <a:cs typeface="Arial" pitchFamily="34" charset="0"/>
              </a:rPr>
              <a:t> </a:t>
            </a:r>
            <a:r>
              <a:rPr lang="ru-RU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Мой первый день в школе»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                     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Подготовил: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Рыкалин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Артем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                                                 учащийся 1 класса    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Это я около школы. Я только собираюсь на линейку. Я немного волнуюсь, но пока не знаю почему.</a:t>
            </a:r>
            <a:endParaRPr lang="ru-RU" sz="3200" dirty="0"/>
          </a:p>
        </p:txBody>
      </p:sp>
      <p:pic>
        <p:nvPicPr>
          <p:cNvPr id="4" name="Содержимое 3" descr="IMG_20170901_0844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84550" y="1447800"/>
            <a:ext cx="3600450" cy="4800600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749808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Это я с мамой. Мама привела меня с цветами на первый в моей жизни школьный звонок. Я улыбаюсь, ведь пока еще не знаю, что ждет меня впереди.</a:t>
            </a:r>
            <a:endParaRPr lang="ru-RU" sz="2800" dirty="0"/>
          </a:p>
        </p:txBody>
      </p:sp>
      <p:pic>
        <p:nvPicPr>
          <p:cNvPr id="4" name="Содержимое 3" descr="IMG_20170901_0845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905000"/>
            <a:ext cx="3886200" cy="4419600"/>
          </a:xfr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Это самый волнительный момент моего первого дня в школе- линейка. Вокруг много народу. Вот прозвенел первый звонок и нас первыми пригласили пройти в школу сесть за парты.</a:t>
            </a:r>
            <a:endParaRPr lang="ru-RU" sz="2000" dirty="0"/>
          </a:p>
        </p:txBody>
      </p:sp>
      <p:pic>
        <p:nvPicPr>
          <p:cNvPr id="4" name="Содержимое 3" descr="IMG_20170901_0905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Самые волнительные моменты позади. Теперь меня ждет знакомство с одноклассниками и первый урок с первым учителем.</a:t>
            </a:r>
            <a:endParaRPr lang="ru-RU" sz="2800" dirty="0"/>
          </a:p>
        </p:txBody>
      </p:sp>
      <p:pic>
        <p:nvPicPr>
          <p:cNvPr id="4" name="Содержимое 3" descr="IMG_20170901_0947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На этой фотографии я  со своими одноклассниками. В нашем классе всего 5 человек : 4 мальчика и всего 1 девочка. Мне мои одноклассники понравились.</a:t>
            </a:r>
            <a:endParaRPr lang="ru-RU" sz="2400" dirty="0"/>
          </a:p>
        </p:txBody>
      </p:sp>
      <p:pic>
        <p:nvPicPr>
          <p:cNvPr id="4" name="Содержимое 3" descr="IMG_20170901_0948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Это я и моя первая учительница – Фомкина Валентина Алексеевна. Она мне сразу понравилась, мы с ребятами перед линейкой волновались, а она нас поддерживала и всегда нам улыбалась.</a:t>
            </a:r>
            <a:endParaRPr lang="ru-RU" sz="2000" dirty="0"/>
          </a:p>
        </p:txBody>
      </p:sp>
      <p:pic>
        <p:nvPicPr>
          <p:cNvPr id="4" name="Содержимое 3" descr="IMG_20170901_1016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35</TotalTime>
  <Words>165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Corbel</vt:lpstr>
      <vt:lpstr>Gill Sans MT</vt:lpstr>
      <vt:lpstr>Verdana</vt:lpstr>
      <vt:lpstr>Wingdings 2</vt:lpstr>
      <vt:lpstr>Солнцестояние</vt:lpstr>
      <vt:lpstr>         Презентация на тему:      «Мой первый день в школе»                        Подготовил: Рыкалин Артем                                                    учащийся 1 класса     </vt:lpstr>
      <vt:lpstr>Это я около школы. Я только собираюсь на линейку. Я немного волнуюсь, но пока не знаю почему.</vt:lpstr>
      <vt:lpstr>Это я с мамой. Мама привела меня с цветами на первый в моей жизни школьный звонок. Я улыбаюсь, ведь пока еще не знаю, что ждет меня впереди.</vt:lpstr>
      <vt:lpstr>Это самый волнительный момент моего первого дня в школе- линейка. Вокруг много народу. Вот прозвенел первый звонок и нас первыми пригласили пройти в школу сесть за парты.</vt:lpstr>
      <vt:lpstr>Самые волнительные моменты позади. Теперь меня ждет знакомство с одноклассниками и первый урок с первым учителем.</vt:lpstr>
      <vt:lpstr>На этой фотографии я  со своими одноклассниками. В нашем классе всего 5 человек : 4 мальчика и всего 1 девочка. Мне мои одноклассники понравились.</vt:lpstr>
      <vt:lpstr>Это я и моя первая учительница – Фомкина Валентина Алексеевна. Она мне сразу понравилась, мы с ребятами перед линейкой волновались, а она нас поддерживала и всегда нам улыбалась.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«Мой первый день в школе»</dc:title>
  <dc:creator>1</dc:creator>
  <cp:lastModifiedBy>Школа</cp:lastModifiedBy>
  <cp:revision>7</cp:revision>
  <dcterms:created xsi:type="dcterms:W3CDTF">2018-01-18T15:08:42Z</dcterms:created>
  <dcterms:modified xsi:type="dcterms:W3CDTF">2019-01-25T06:57:37Z</dcterms:modified>
</cp:coreProperties>
</file>